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  <p:sldMasterId id="2147484035" r:id="rId2"/>
  </p:sldMasterIdLst>
  <p:notesMasterIdLst>
    <p:notesMasterId r:id="rId10"/>
  </p:notesMasterIdLst>
  <p:handoutMasterIdLst>
    <p:handoutMasterId r:id="rId11"/>
  </p:handoutMasterIdLst>
  <p:sldIdLst>
    <p:sldId id="287" r:id="rId3"/>
    <p:sldId id="327" r:id="rId4"/>
    <p:sldId id="330" r:id="rId5"/>
    <p:sldId id="326" r:id="rId6"/>
    <p:sldId id="332" r:id="rId7"/>
    <p:sldId id="333" r:id="rId8"/>
    <p:sldId id="331" r:id="rId9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Us" id="{8F76DF20-D6F9-1543-B26E-3B7D02500090}">
          <p14:sldIdLst>
            <p14:sldId id="287"/>
          </p14:sldIdLst>
        </p14:section>
        <p14:section name="Through the Time" id="{7D4760B0-6277-AB4C-B48B-D37544E8515B}">
          <p14:sldIdLst/>
        </p14:section>
        <p14:section name="Problem and Solution" id="{5EA7BD61-DB7D-C74E-8314-17A3306630DC}">
          <p14:sldIdLst/>
        </p14:section>
        <p14:section name="Portfolio and Layout" id="{08E24CF3-DB79-3A49-B3FD-51DD1F808AFF}">
          <p14:sldIdLst>
            <p14:sldId id="327"/>
            <p14:sldId id="330"/>
            <p14:sldId id="326"/>
            <p14:sldId id="332"/>
            <p14:sldId id="333"/>
            <p14:sldId id="331"/>
          </p14:sldIdLst>
        </p14:section>
        <p14:section name="Meet the Team" id="{918C2B20-C66F-A54C-A149-5A4D08144A1A}">
          <p14:sldIdLst/>
        </p14:section>
        <p14:section name="Data Chart" id="{8502E141-0634-C646-A48A-3041A15B4F00}">
          <p14:sldIdLst/>
        </p14:section>
        <p14:section name="World Maps" id="{A6D4BDCA-D3B0-264C-986F-7376B05E0722}">
          <p14:sldIdLst/>
        </p14:section>
        <p14:section name="Devices Mockup" id="{DB3E3963-3AEA-F645-BD90-EBD85986668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/>
    <p:restoredTop sz="93201"/>
  </p:normalViewPr>
  <p:slideViewPr>
    <p:cSldViewPr snapToGrid="0" snapToObjects="1" showGuides="1">
      <p:cViewPr>
        <p:scale>
          <a:sx n="129" d="100"/>
          <a:sy n="129" d="100"/>
        </p:scale>
        <p:origin x="-170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4408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8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0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4572000"/>
            <a:ext cx="5080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457120" y="1929033"/>
            <a:ext cx="3898720" cy="38987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306133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90160" y="568960"/>
            <a:ext cx="3037840" cy="1717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412480" y="1127760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90160" y="34308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412480" y="3989622"/>
            <a:ext cx="3037840" cy="1717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074160" y="4572000"/>
            <a:ext cx="7101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16000" y="4572000"/>
            <a:ext cx="1117600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0" y="946702"/>
            <a:ext cx="407968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1" y="568960"/>
            <a:ext cx="6106159" cy="4003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058160" y="4572000"/>
            <a:ext cx="5069840" cy="228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2854960"/>
            <a:ext cx="3048000" cy="40030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0"/>
            <a:ext cx="6106160" cy="3413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85840" y="341376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1376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9" grpId="0" animBg="1"/>
      <p:bldP spid="9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85840" y="3413760"/>
            <a:ext cx="6106160" cy="3444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-30480"/>
            <a:ext cx="3058160" cy="34442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203200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0"/>
            <a:ext cx="2032000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14720" y="2171395"/>
            <a:ext cx="2194560" cy="3094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400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028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-635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61360" y="2286000"/>
            <a:ext cx="2032000" cy="2865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50989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58430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12825" y="2286000"/>
            <a:ext cx="2032000" cy="286512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4057015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85840" y="-30480"/>
            <a:ext cx="3048000" cy="688848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33840" y="-30480"/>
            <a:ext cx="3058160" cy="68884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4" y="946702"/>
            <a:ext cx="4067175" cy="12498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112000" y="1135075"/>
            <a:ext cx="4053840" cy="45748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40319"/>
            <a:ext cx="2042161" cy="45696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16000" y="0"/>
            <a:ext cx="1117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999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 algn="ctr">
              <a:defRPr sz="96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9505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3580" y="0"/>
            <a:ext cx="3043596" cy="4572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946702"/>
            <a:ext cx="5083176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28000" y="3217090"/>
            <a:ext cx="1561920" cy="1561920"/>
          </a:xfrm>
          <a:prstGeom prst="ellipse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148404" y="0"/>
            <a:ext cx="3043596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73859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5367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15367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0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75" r:id="rId3"/>
    <p:sldLayoutId id="2147484034" r:id="rId4"/>
    <p:sldLayoutId id="2147484037" r:id="rId5"/>
    <p:sldLayoutId id="2147484038" r:id="rId6"/>
    <p:sldLayoutId id="2147484051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  <p:sldLayoutId id="2147484049" r:id="rId18"/>
    <p:sldLayoutId id="2147484050" r:id="rId19"/>
    <p:sldLayoutId id="2147484076" r:id="rId20"/>
    <p:sldLayoutId id="2147484052" r:id="rId21"/>
    <p:sldLayoutId id="2147484053" r:id="rId22"/>
    <p:sldLayoutId id="2147484054" r:id="rId23"/>
    <p:sldLayoutId id="2147484055" r:id="rId24"/>
    <p:sldLayoutId id="2147484056" r:id="rId25"/>
    <p:sldLayoutId id="2147484057" r:id="rId26"/>
    <p:sldLayoutId id="2147484058" r:id="rId27"/>
    <p:sldLayoutId id="2147484059" r:id="rId28"/>
    <p:sldLayoutId id="2147484060" r:id="rId29"/>
    <p:sldLayoutId id="2147484061" r:id="rId30"/>
    <p:sldLayoutId id="2147484062" r:id="rId31"/>
    <p:sldLayoutId id="2147484077" r:id="rId32"/>
    <p:sldLayoutId id="2147484089" r:id="rId3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1181521" y="6291470"/>
            <a:ext cx="1003853" cy="5665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11355380" y="378755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i="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voodoo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496888" y="3389244"/>
            <a:ext cx="4021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1697939" y="3468757"/>
            <a:ext cx="2010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4"/>
          <p:cNvSpPr txBox="1">
            <a:spLocks/>
          </p:cNvSpPr>
          <p:nvPr userDrawn="1"/>
        </p:nvSpPr>
        <p:spPr>
          <a:xfrm>
            <a:off x="11181521" y="6376228"/>
            <a:ext cx="10038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5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51" baseline="0">
          <a:solidFill>
            <a:schemeClr val="tx1"/>
          </a:solidFill>
          <a:latin typeface="Montserrat SemiBold" charset="0"/>
          <a:ea typeface="Montserrat SemiBold" charset="0"/>
          <a:cs typeface="Montserrat SemiBold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5084541" y="4006600"/>
            <a:ext cx="710316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Fitness Finder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166578" y="4752975"/>
            <a:ext cx="2917963" cy="881130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Overview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Fitness Finder is a app that combines all Fitness related items in one place. </a:t>
            </a:r>
            <a:endParaRPr lang="en-US" sz="14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16657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95528" y="4752975"/>
            <a:ext cx="2917963" cy="681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Made By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</a:rPr>
              <a:t>Jacqueline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</a:rPr>
              <a:t>Kolze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</a:rPr>
              <a:t> &amp; Savanah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19552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253620" y="4752975"/>
            <a:ext cx="2917963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What it does</a:t>
            </a: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</a:rPr>
              <a:t>This app eliminates the need for multiple fitness apps, it creates a all in one experience for the user.</a:t>
            </a: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53620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677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0" grpId="0"/>
      <p:bldP spid="68" grpId="0"/>
      <p:bldP spid="71" grpId="0"/>
      <p:bldP spid="72" grpId="0"/>
      <p:bldP spid="73" grpId="0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Backend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28825" y="3322320"/>
            <a:ext cx="3406776" cy="484426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Tools used</a:t>
            </a:r>
            <a:endParaRPr lang="en-US" sz="14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For the login/Sign up component I used Passport for authentication, mongo DB to store user info, and </a:t>
            </a:r>
            <a:r>
              <a:rPr lang="en-US" sz="1000" b="1" dirty="0" err="1" smtClean="0">
                <a:solidFill>
                  <a:schemeClr val="tx1">
                    <a:alpha val="70000"/>
                  </a:schemeClr>
                </a:solidFill>
              </a:rPr>
              <a:t>Brycpt</a:t>
            </a: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 to hash out sensitive materials.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API’s Used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000" b="1" dirty="0" smtClean="0">
                <a:solidFill>
                  <a:schemeClr val="tx1">
                    <a:alpha val="70000"/>
                  </a:schemeClr>
                </a:solidFill>
              </a:rPr>
              <a:t>I used Yelp-fusion, Google Maps, and Active API. Yelp and Google Maps are for finding new trails and parks, While the Active API is for all health related things.</a:t>
            </a:r>
            <a:endParaRPr lang="en-US" sz="14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 smtClean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 smtClean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 smtClean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b="1" dirty="0" smtClean="0">
              <a:solidFill>
                <a:schemeClr val="tx1">
                  <a:alpha val="7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4" name="Picture Placeholder 13"/>
          <p:cNvPicPr>
            <a:picLocks noGrp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96"/>
          <a:stretch/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r="40865"/>
          <a:stretch/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 b="38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244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Front End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 t="2708" r="1136" b="1396"/>
          <a:stretch/>
        </p:blipFill>
        <p:spPr>
          <a:xfrm>
            <a:off x="5317434" y="506895"/>
            <a:ext cx="4528899" cy="40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Layout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/>
          <a:stretch/>
        </p:blipFill>
        <p:spPr>
          <a:xfrm>
            <a:off x="9144000" y="0"/>
            <a:ext cx="3048000" cy="352309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30" y="3523090"/>
            <a:ext cx="4996070" cy="33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API’s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28825" y="2196547"/>
            <a:ext cx="5892662" cy="3491075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-Google Maps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-Yelp Fusion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-Meetups API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/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b="1" dirty="0" smtClean="0"/>
              <a:t>-Originally we tried to use the Active API, that did not work out though, this is because it had not been updated since 2015.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endParaRPr 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6806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Trello Boards!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27" y="3011556"/>
            <a:ext cx="6741973" cy="38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4"/>
          <a:stretch/>
        </p:blipFill>
        <p:spPr>
          <a:xfrm>
            <a:off x="5334001" y="0"/>
            <a:ext cx="6857999" cy="344424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7468" y="966580"/>
            <a:ext cx="4057016" cy="1249845"/>
          </a:xfrm>
        </p:spPr>
        <p:txBody>
          <a:bodyPr/>
          <a:lstStyle/>
          <a:p>
            <a:r>
              <a:rPr lang="en-US" dirty="0" smtClean="0"/>
              <a:t>Other tech we used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444240"/>
            <a:ext cx="685800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Voodoo2 Powerpoint Template">
  <a:themeElements>
    <a:clrScheme name="Voodoo Color">
      <a:dk1>
        <a:srgbClr val="222222"/>
      </a:dk1>
      <a:lt1>
        <a:srgbClr val="F7F7F7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144000" bIns="36000" rtlCol="0">
        <a:spAutoFit/>
      </a:bodyPr>
      <a:lstStyle>
        <a:defPPr>
          <a:lnSpc>
            <a:spcPct val="12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1589</TotalTime>
  <Words>164</Words>
  <Application>Microsoft Macintosh PowerPoint</Application>
  <PresentationFormat>Widescreen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Montserrat</vt:lpstr>
      <vt:lpstr>Montserrat Black</vt:lpstr>
      <vt:lpstr>Montserrat SemiBold</vt:lpstr>
      <vt:lpstr>Open Sans</vt:lpstr>
      <vt:lpstr>Open Sans SemiBold</vt:lpstr>
      <vt:lpstr>Arial</vt:lpstr>
      <vt:lpstr>Voodoo Powerpoint Template</vt:lpstr>
      <vt:lpstr>Voodoo2 Powerpoint Template</vt:lpstr>
      <vt:lpstr>Fitness Finder</vt:lpstr>
      <vt:lpstr>Backend </vt:lpstr>
      <vt:lpstr>Front End</vt:lpstr>
      <vt:lpstr> Layout</vt:lpstr>
      <vt:lpstr>API’s </vt:lpstr>
      <vt:lpstr>Trello Boards!</vt:lpstr>
      <vt:lpstr>Other tech we used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subject/>
  <dc:creator>SevenBox</dc:creator>
  <cp:keywords/>
  <dc:description/>
  <cp:lastModifiedBy>j.kolze16@gmail.com</cp:lastModifiedBy>
  <cp:revision>216</cp:revision>
  <dcterms:created xsi:type="dcterms:W3CDTF">2017-07-25T02:03:18Z</dcterms:created>
  <dcterms:modified xsi:type="dcterms:W3CDTF">2018-10-15T22:35:47Z</dcterms:modified>
  <cp:category/>
</cp:coreProperties>
</file>